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Antecedents of Enterprise Risk Management: Evidence from Oman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Tariq Mousakhan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Sultan Qaboos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tmousakhan@squ.edu.om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Antecedents of Enterprise Risk Management: Evidence from Oman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Antecedents of Enterprise Risk Management: Evidence from Oman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2024-01-26T12:09:00Z</dcterms:modified>
  <cp:category/>
</cp:coreProperties>
</file>