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Artificial Intelligence in Healthcare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Jennifer Smith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Stanford University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jennifer.smith@stanford.edu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Artificial Intelligence in Healthcare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in Healthcare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2024-01-26T12:09:03Z</dcterms:modified>
  <cp:category/>
</cp:coreProperties>
</file>