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Adaptation of Microbes to Antibiotics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Rita Colwell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Maryland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rita.colwell@gmail.com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Adaptation of Microbes to Antibiotics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of Microbes to Antibiotics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2024-01-26T12:09:09Z</dcterms:modified>
  <cp:category/>
</cp:coreProperties>
</file>