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Artificial Intelligence in Self-Driving Cars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Christopher Brooks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brooks.c@berkeley.edu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Artificial Intelligence in Self-Driving Cars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Self-Driving Cars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2024-01-26T12:09:20Z</dcterms:modified>
  <cp:category/>
</cp:coreProperties>
</file>