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Consumer Preferences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Ritu Raj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BIMTECH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dr.raj@bimtechuniversity.com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Consumer Preferences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Consumer Preferences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2024-01-26T12:09:23Z</dcterms:modified>
  <cp:category/>
</cp:coreProperties>
</file>