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the Secrets of Stars: A Journey into Stellar 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Isaac Newton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isaac.newton@cam.ac.uk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the Secrets of Stars: A Journey into Stellar Physics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the Secrets of Stars: A Journey into Stellar Physics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2024-01-26T12:09:33Z</dcterms:modified>
  <cp:category/>
</cp:coreProperties>
</file>