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Simplifying Quantum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Juan Miguel Arrazola Castillo 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Gothenburg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juan.arrazola@physics.gu.se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Simplifying Quantum Computing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Simplifying Quantum Computing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2024-01-26T12:09:36Z</dcterms:modified>
  <cp:category/>
</cp:coreProperties>
</file>