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COVID-19's Impact on Online Food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Kellogg School of Management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sanderson@kellogg.northwestern.edu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COVID-19's Impact on Online Food Ordering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COVID-19's Impact on Online Food Ordering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2024-01-26T12:09:41Z</dcterms:modified>
  <cp:category/>
</cp:coreProperties>
</file>