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Robotics in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Seyed M. Mahmoodi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Qatar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Mahmoodi@qu.edu.qa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Robotics in Healthcare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in Healthcare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2024-01-26T12:09:46Z</dcterms:modified>
  <cp:category/>
</cp:coreProperties>
</file>