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and Medical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Aisha Farooq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aisha.farooq@mcb.Harvard.edu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and Medical Imaging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Medical Imaging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2024-01-26T12:09:55Z</dcterms:modified>
  <cp:category/>
</cp:coreProperties>
</file>