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Plastic Straws: Impact on Marine Biodiversity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Marine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jane.doe@nmri.org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Plastic Straws: Impact on Marine Biodiversity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Straws: Impact on Marine Biodiversity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2024-01-26T12:10:10Z</dcterms:modified>
  <cp:category/>
</cp:coreProperties>
</file>