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Models: Paving the Path to Conversational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 M. Bender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ebender@uw.edu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Models: Paving the Path to Conversational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Models: Paving the Path to Conversational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2024-01-26T12:10:30Z</dcterms:modified>
  <cp:category/>
</cp:coreProperties>
</file>