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Economic Growth and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Thomas Piketty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Paris School of Economics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t.piketty@psemail.eu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Economic Growth and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and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2024-01-26T12:10:33Z</dcterms:modified>
  <cp:category/>
</cp:coreProperties>
</file>