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Shifting Perspectives: Exploring New Paradigms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William Gibson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British Columbia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william.gibson@ubc.ca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Shifting Perspectives: Exploring New Paradigms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Shifting Perspectives: Exploring New Paradigms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2024-01-26T12:10:53Z</dcterms:modified>
  <cp:category/>
</cp:coreProperties>
</file>