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Innovative Hacks for Daily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Abigail Scott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Home &amp; Life Management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abigail.scott@homeandlife.org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Innovative Hacks for Daily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Hacks for Daily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2024-01-26T12:10:58Z</dcterms:modified>
  <cp:category/>
</cp:coreProperties>
</file>