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Antibacterial Potential of Clove 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A.M. Saleh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Department of Pharmacognosy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am.saleh@university.ac.uk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Antibacterial Potential of Clove 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Potential of Clove 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2024-01-26T12:11:21Z</dcterms:modified>
  <cp:category/>
</cp:coreProperties>
</file>