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Sustainable Water Management in Semi-Arid Regions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Emma Thompson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Arid Lands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emma.thompson@aridlandsinstitute.org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Sustainable Water Management in Semi-Arid Regions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Water Management in Semi-Arid Regions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2024-01-26T12:11:26Z</dcterms:modified>
  <cp:category/>
</cp:coreProperties>
</file>