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Coral Bleaching: Causes and Consequences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Stacy Jupiter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Miami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stacy.jupiter@miami.edu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Coral Bleaching: Causes and Consequences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Coral Bleaching: Causes and Consequences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2024-01-26T12:11:31Z</dcterms:modified>
  <cp:category/>
</cp:coreProperties>
</file>