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Effects of Caffeine on Sleep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 White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Sussex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emma.white@sussex.ac.uk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Effects of Caffeine on Sleep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Caffeine on Sleep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2024-01-26T12:11:33Z</dcterms:modified>
  <cp:category/>
</cp:coreProperties>
</file>