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Algal Blooms: Causes, Impacts,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Steven Wilhelm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Santa Barbara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swilhelm@ucsb.edu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Algal Blooms: Causes, Impacts, Solutions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Algal Blooms: Causes, Impacts, Solutions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2024-01-26T12:11:38Z</dcterms:modified>
  <cp:category/>
</cp:coreProperties>
</file>