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Studying Patterns of Cosmic Ray Showers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Brian Fick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Delaware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fick@udel.edu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Studying Patterns of Cosmic Ray Showers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Patterns of Cosmic Ray Showers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2024-01-26T12:11:46Z</dcterms:modified>
  <cp:category/>
</cp:coreProperties>
</file>