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Storytelling: A Therapeutic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Elizabeth R. Wallace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Arizona State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elizabeth.wallace@asu.edu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Storytelling: A Therapeutic Journey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Storytelling: A Therapeutic Journey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2024-01-26T12:12:03Z</dcterms:modified>
  <cp:category/>
</cp:coreProperties>
</file>