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Boosting Crops with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Mitchell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smitchell@ucdavis.edu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Boosting Crops with Light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Crops with Light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2024-01-26T12:12:21Z</dcterms:modified>
  <cp:category/>
</cp:coreProperties>
</file>