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Social Media on Well-being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Amelia Abrams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a.abrams@berkeley.edu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Social Media on Well-being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Well-being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2024-01-26T12:12:29Z</dcterms:modified>
  <cp:category/>
</cp:coreProperties>
</file>