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Health Benefits of Coffee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Miles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smiles@ucdavis.edu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Health Benefits of Coffee Consumption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Health Benefits of Coffee Consumption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2024-01-26T12:12:50Z</dcterms:modified>
  <cp:category/>
</cp:coreProperties>
</file>