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Early Music Learning on Children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Kathleen Corwin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Irvine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kcorwin@uci.edu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Early Music Learning on Children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Early Music Learning on Children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2024-01-26T12:13:04Z</dcterms:modified>
  <cp:category/>
</cp:coreProperties>
</file>