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AI-Generated Music: Opportunities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Simon Colton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Queen Mary University of London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s.colton@qmul.ac.uk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AI-Generated Music: Opportunities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Opportunities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2024-01-26T12:13:07Z</dcterms:modified>
  <cp:category/>
</cp:coreProperties>
</file>