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Lifecycle of a Butterfly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James K. Lindsey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National Museum of Natural History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j.k.lindsey@si.edu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Lifecycle of a Butterfly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Lifecycle of a Butterfly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2024-01-26T12:13:09Z</dcterms:modified>
  <cp:category/>
</cp:coreProperties>
</file>