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Ethanol from Biomass: A Greener Fuel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Green Energy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john.smith@greenenergy.org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Ethanol from Biomass: A Greener Fuel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 from Biomass: A Greener Fuel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2024-01-26T12:13:32Z</dcterms:modified>
  <cp:category/>
</cp:coreProperties>
</file>