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Fighting Cancer with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 D. Harris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Michigan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sdharris@umich.edu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Fighting Cancer with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Fighting Cancer with AI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2024-01-26T12:13:45Z</dcterms:modified>
  <cp:category/>
</cp:coreProperties>
</file>