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Improving Security of IoT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Sergio De Leon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sdeleon@eecs.berkeley.edu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Improving Security of IoT Devices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Security of IoT Devices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2024-01-26T12:13:47Z</dcterms:modified>
  <cp:category/>
</cp:coreProperties>
</file>