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Low-Cost Shrimp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Rajeshwari Ramesh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Oceanography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rrajeshwari@nio.org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Low-Cost Shrimp Farming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 Shrimp Farming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2024-01-26T12:13:50Z</dcterms:modified>
  <cp:category/>
</cp:coreProperties>
</file>