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Change and Human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Zainab Ali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Colorado, Boulder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zainab.ali@colorado.edu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Change and Human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Human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2024-01-26T12:13:57Z</dcterms:modified>
  <cp:category/>
</cp:coreProperties>
</file>