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Caffeine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 Grandner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Arizona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michael.grandner@bannerhealth.com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Caffeine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Caffeine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2024-01-26T12:14:17Z</dcterms:modified>
  <cp:category/>
</cp:coreProperties>
</file>