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Impact of Music on Emotional Regulation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Jennifer A. Grocke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University of California, Los Angeles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jgrocke@ucla.edu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21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Impact of Music on Emotional Regulation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Impact of Music on Emotional Regulation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2024-01-26T12:14:20Z</dcterms:modified>
  <cp:category/>
</cp:coreProperties>
</file>