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 Pollution: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Sarah Michelle D'Souza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National Institute of Oceanography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sarah.d@nio.org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 Pollution: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2024-01-26T12:14:33Z</dcterms:modified>
  <cp:category/>
</cp:coreProperties>
</file>