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Exploring Glowing Organisms for Sustainable Lighting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Antonia Y. Black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Max Planck Institute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antonia.y.black@mpi.mpg.de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Exploring Glowing Organisms for Sustainable Lighting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Glowing Organisms for Sustainable Lighting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2024-01-26T12:14:41Z</dcterms:modified>
  <cp:category/>
</cp:coreProperties>
</file>