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Remote Work: Advantages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Stephanie Mumford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Stephanie.Mumford@stanford.edu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Remote Work: Advantages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Work: Advantages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2024-01-26T12:14:46Z</dcterms:modified>
  <cp:category/>
</cp:coreProperties>
</file>