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Plant Extracts Against Mosquitoes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Hassan Zafar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Ghulam Ishaq Khan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hassan.zafar@giki.edu.pk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Plant Extracts Against Mosquitoes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Extracts Against Mosquitoes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2024-01-26T12:14:57Z</dcterms:modified>
  <cp:category/>
</cp:coreProperties>
</file>