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Influence of Mindfulness on Academic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 A.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Oxford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emily.smith@ox.ac.uk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Influence of Mindfulness on Academic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of Mindfulness on Academic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2024-01-26T12:15:07Z</dcterms:modified>
  <cp:category/>
</cp:coreProperties>
</file>