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Blockchain Applications in Digital Marketing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Fischer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sarahf@berkeley.edu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Blockchain Applications in Digital Marketing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Applications in Digital Marketing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2024-01-26T12:15:13Z</dcterms:modified>
  <cp:category/>
</cp:coreProperties>
</file>