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in Healthcare: A Closer Look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Aisha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aisha.smith@cam.ac.uk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in Healthcare: A Closer Look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Healthcare: A Closer Look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2024-01-26T12:15:14Z</dcterms:modified>
  <cp:category/>
</cp:coreProperties>
</file>