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Human-Robot Interaction in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Sara Kiesler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Carnegie Mellon University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sara.kiesler@cmu.edu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Human-Robot Interaction in Language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Human-Robot Interaction in Language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2024-01-26T12:15:17Z</dcterms:modified>
  <cp:category/>
</cp:coreProperties>
</file>