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Unveiling Protein Mysteries: Unraveling their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Dr. Sarah Stewart</a:t>
            </a:r>
          </a:p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stewart.sarah@stanford.edu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Unveiling Protein Mysteries: Unraveling their Structures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Protein Mysteries: Unraveling their Structures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2024-01-26T12:15:40Z</dcterms:modified>
  <cp:category/>
</cp:coreProperties>
</file>