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the Secrets of Honeybees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Anderson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Berkeley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sarah.anderson@berkeley.edu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the Secrets of Honeybees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Honeybees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2024-01-26T12:15:45Z</dcterms:modified>
  <cp:category/>
</cp:coreProperties>
</file>