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Responsible AI: A Path Forward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Zhao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alice.zhao@stanford.edu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Responsible AI: A Path Forward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AI: A Path Forward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2024-01-26T12:15:56Z</dcterms:modified>
  <cp:category/>
</cp:coreProperties>
</file>