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Unveiling Carbon Cycle's Secrets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Samantha Williams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drsamanthawilliams@stanford.edu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Unveiling Carbon Cycle's Secrets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Carbon Cycle's Secrets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2024-01-26T12:16:14Z</dcterms:modified>
  <cp:category/>
</cp:coreProperties>
</file>