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Gamified Learning: Improving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Melanie Davenport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mdavenport@berkeley.edu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Gamified Learning: Improving Student Engagement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Gamified Learning: Improving Student Engagement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2024-01-26T12:16:32Z</dcterms:modified>
  <cp:category/>
</cp:coreProperties>
</file>