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Understanding Climate Change Dynamics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Global Climate Institute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jsmith@gci.org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Understanding Climate Change Dynamics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Climate Change Dynamics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2024-01-26T12:16:35Z</dcterms:modified>
  <cp:category/>
</cp:coreProperties>
</file>