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Language Evolution of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Noam Chomsky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Massachusetts Institute of Technology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chomsky@mit.edu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Language Evolution of AI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Evolution of AI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2024-01-26T12:16:38Z</dcterms:modified>
  <cp:category/>
</cp:coreProperties>
</file>